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Medium" panose="020B0604020202020204" charset="0"/>
      <p:regular r:id="rId12"/>
    </p:embeddedFont>
    <p:embeddedFont>
      <p:font typeface="Barlow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2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Три Солнца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Metroidvania в мире мифов Дальнего Востока.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9151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Описание проекта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02525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0226" y="2138363"/>
            <a:ext cx="11584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0252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Тематика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51626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Мифы Дальнего Востока.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435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8555" y="3548896"/>
            <a:ext cx="17907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152680" y="34357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Путь игрока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152680" y="392680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Изучение подземного мира.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484632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41889" y="4959429"/>
            <a:ext cx="17252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4846320"/>
            <a:ext cx="33447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Основные задачи игрока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33733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Развитие поселения, выполнение квестов, решение загадок.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6519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4269" y="6765012"/>
            <a:ext cx="1876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152680" y="66519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Механика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152680" y="714291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Metroidvania.</a:t>
            </a:r>
            <a:endParaRPr lang="en-US" sz="1900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455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Геймплей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201585"/>
            <a:ext cx="740569" cy="7405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1889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Исследование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679984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Изучение уровней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2201585"/>
            <a:ext cx="740569" cy="7405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31889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Бой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679984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Стычки с разными существами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210651"/>
            <a:ext cx="740569" cy="7405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61980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Развитие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689050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Развитие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персонажа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542" y="5210651"/>
            <a:ext cx="740569" cy="7405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542" y="61980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Квесты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542" y="6689050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Выполнение заданий</a:t>
            </a:r>
            <a:endParaRPr lang="en-US" sz="1900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71631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Атмосфера и графика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Визуальный стиль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Темные пещеры, свет от костров и магии.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Персонажи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стиле мифологии Дальнего Востока.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Цвета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Теплые тона огня, холодные подземелья.</a:t>
            </a:r>
            <a:endParaRPr lang="en-US" sz="19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1021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Технические характеристики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452098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7141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Платформа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420516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Windows.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5109091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53711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Движок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612493" y="586216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Godot Engine.</a:t>
            </a:r>
            <a:endParaRPr lang="en-US" sz="19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72474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Минимальные требования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954536"/>
            <a:ext cx="1087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15804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15804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Windows 10/11.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26093" y="4457581"/>
            <a:ext cx="16799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261485"/>
            <a:ext cx="19501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Процессор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752499"/>
            <a:ext cx="19501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Dual-core 2.5 ГГц.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26093" y="5960626"/>
            <a:ext cx="16180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5566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RAM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5566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 GB.</a:t>
            </a:r>
            <a:endParaRPr lang="en-US" sz="1900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909" y="627698"/>
            <a:ext cx="5073015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Разработка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299960" y="1604248"/>
            <a:ext cx="30480" cy="5022056"/>
          </a:xfrm>
          <a:prstGeom prst="roundRect">
            <a:avLst>
              <a:gd name="adj" fmla="val 314568"/>
            </a:avLst>
          </a:prstGeom>
          <a:solidFill>
            <a:srgbClr val="922022"/>
          </a:solidFill>
          <a:ln/>
        </p:spPr>
      </p:sp>
      <p:sp>
        <p:nvSpPr>
          <p:cNvPr id="4" name="Shape 2"/>
          <p:cNvSpPr/>
          <p:nvPr/>
        </p:nvSpPr>
        <p:spPr>
          <a:xfrm>
            <a:off x="6289953" y="2102644"/>
            <a:ext cx="798909" cy="30480"/>
          </a:xfrm>
          <a:prstGeom prst="roundRect">
            <a:avLst>
              <a:gd name="adj" fmla="val 314568"/>
            </a:avLst>
          </a:prstGeom>
          <a:solidFill>
            <a:srgbClr val="922022"/>
          </a:solidFill>
          <a:ln/>
        </p:spPr>
      </p:sp>
      <p:sp>
        <p:nvSpPr>
          <p:cNvPr id="5" name="Shape 3"/>
          <p:cNvSpPr/>
          <p:nvPr/>
        </p:nvSpPr>
        <p:spPr>
          <a:xfrm>
            <a:off x="7058382" y="1861066"/>
            <a:ext cx="513636" cy="51363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1622" y="1965722"/>
            <a:ext cx="10715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523178" y="1832491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Статус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8909" y="2286357"/>
            <a:ext cx="526077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Ранняя разработка.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41538" y="3243977"/>
            <a:ext cx="798909" cy="30480"/>
          </a:xfrm>
          <a:prstGeom prst="roundRect">
            <a:avLst>
              <a:gd name="adj" fmla="val 314568"/>
            </a:avLst>
          </a:prstGeom>
          <a:solidFill>
            <a:srgbClr val="922022"/>
          </a:solidFill>
          <a:ln/>
        </p:spPr>
      </p:sp>
      <p:sp>
        <p:nvSpPr>
          <p:cNvPr id="10" name="Shape 8"/>
          <p:cNvSpPr/>
          <p:nvPr/>
        </p:nvSpPr>
        <p:spPr>
          <a:xfrm>
            <a:off x="7058382" y="3002399"/>
            <a:ext cx="513636" cy="51363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2333" y="3107055"/>
            <a:ext cx="16561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570714" y="2973824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Инструменты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570714" y="3427690"/>
            <a:ext cx="526077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Godot Engine, GDScript.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89953" y="4271129"/>
            <a:ext cx="798909" cy="30480"/>
          </a:xfrm>
          <a:prstGeom prst="roundRect">
            <a:avLst>
              <a:gd name="adj" fmla="val 314568"/>
            </a:avLst>
          </a:prstGeom>
          <a:solidFill>
            <a:srgbClr val="92202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58382" y="4029551"/>
            <a:ext cx="513636" cy="51363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5428" y="4134207"/>
            <a:ext cx="15954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523178" y="4000976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Зависимости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8909" y="4454843"/>
            <a:ext cx="526077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Модули Godot.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41538" y="5298400"/>
            <a:ext cx="798909" cy="30480"/>
          </a:xfrm>
          <a:prstGeom prst="roundRect">
            <a:avLst>
              <a:gd name="adj" fmla="val 314568"/>
            </a:avLst>
          </a:prstGeom>
          <a:solidFill>
            <a:srgbClr val="92202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58382" y="5056823"/>
            <a:ext cx="513636" cy="513636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8403" y="5161478"/>
            <a:ext cx="17347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570714" y="5028248"/>
            <a:ext cx="253650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Команда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570714" y="5482114"/>
            <a:ext cx="526077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Разработчики, художники, сценаристы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8909" y="6968728"/>
            <a:ext cx="5073015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endParaRPr lang="en-US" sz="3950" dirty="0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Управление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W, A, S, 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Передвижение.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3689" y="4185761"/>
            <a:ext cx="1087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066853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 smtClean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Л</a:t>
            </a:r>
            <a:r>
              <a:rPr lang="ru-RU" sz="2150" dirty="0" smtClean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КМ, </a:t>
            </a: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</a:t>
            </a:r>
            <a:r>
              <a:rPr lang="en-US" sz="2150" dirty="0" smtClean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hift, Ctrl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66853" y="4752499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Атака.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88122" y="4729282"/>
            <a:ext cx="16799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Уже скоро на всех мониторах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2773320" y="7607431"/>
            <a:ext cx="1791092" cy="546755"/>
          </a:xfrm>
          <a:prstGeom prst="round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171</Words>
  <Application>Microsoft Office PowerPoint</Application>
  <PresentationFormat>Произвольный</PresentationFormat>
  <Paragraphs>76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Barlow Medium</vt:lpstr>
      <vt:lpstr>Arial</vt:lpstr>
      <vt:lpstr>Barlow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Козлов Данил</cp:lastModifiedBy>
  <cp:revision>3</cp:revision>
  <dcterms:created xsi:type="dcterms:W3CDTF">2025-02-16T09:20:27Z</dcterms:created>
  <dcterms:modified xsi:type="dcterms:W3CDTF">2025-02-17T00:30:09Z</dcterms:modified>
</cp:coreProperties>
</file>